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rels" ContentType="application/vnd.openxmlformats-package.relationships+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9" r:id="rId13"/>
    <p:sldId id="270" r:id="rId1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92" d="100"/>
          <a:sy n="92" d="100"/>
        </p:scale>
        <p:origin x="-648" y="-12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printerSettings" Target="printerSettings/printerSettings1.bin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8BCF5-A414-3E43-B16C-8FE77681D465}" type="datetimeFigureOut">
              <a:rPr lang="en-US" smtClean="0"/>
              <a:t>4/16/18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C944C-44ED-6C46-BC97-4CCF12739B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3849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8BCF5-A414-3E43-B16C-8FE77681D465}" type="datetimeFigureOut">
              <a:rPr lang="en-US" smtClean="0"/>
              <a:t>4/16/18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C944C-44ED-6C46-BC97-4CCF12739B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36934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8BCF5-A414-3E43-B16C-8FE77681D465}" type="datetimeFigureOut">
              <a:rPr lang="en-US" smtClean="0"/>
              <a:t>4/16/18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C944C-44ED-6C46-BC97-4CCF12739B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4321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8BCF5-A414-3E43-B16C-8FE77681D465}" type="datetimeFigureOut">
              <a:rPr lang="en-US" smtClean="0"/>
              <a:t>4/16/18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C944C-44ED-6C46-BC97-4CCF12739B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4291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8BCF5-A414-3E43-B16C-8FE77681D465}" type="datetimeFigureOut">
              <a:rPr lang="en-US" smtClean="0"/>
              <a:t>4/16/18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C944C-44ED-6C46-BC97-4CCF12739B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7789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8BCF5-A414-3E43-B16C-8FE77681D465}" type="datetimeFigureOut">
              <a:rPr lang="en-US" smtClean="0"/>
              <a:t>4/16/18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C944C-44ED-6C46-BC97-4CCF12739B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19285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8BCF5-A414-3E43-B16C-8FE77681D465}" type="datetimeFigureOut">
              <a:rPr lang="en-US" smtClean="0"/>
              <a:t>4/16/18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C944C-44ED-6C46-BC97-4CCF12739B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7761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8BCF5-A414-3E43-B16C-8FE77681D465}" type="datetimeFigureOut">
              <a:rPr lang="en-US" smtClean="0"/>
              <a:t>4/16/18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C944C-44ED-6C46-BC97-4CCF12739B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13444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8BCF5-A414-3E43-B16C-8FE77681D465}" type="datetimeFigureOut">
              <a:rPr lang="en-US" smtClean="0"/>
              <a:t>4/16/18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C944C-44ED-6C46-BC97-4CCF12739B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397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8BCF5-A414-3E43-B16C-8FE77681D465}" type="datetimeFigureOut">
              <a:rPr lang="en-US" smtClean="0"/>
              <a:t>4/16/18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C944C-44ED-6C46-BC97-4CCF12739B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4652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8BCF5-A414-3E43-B16C-8FE77681D465}" type="datetimeFigureOut">
              <a:rPr lang="en-US" smtClean="0"/>
              <a:t>4/16/18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C944C-44ED-6C46-BC97-4CCF12739B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2175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B8BCF5-A414-3E43-B16C-8FE77681D465}" type="datetimeFigureOut">
              <a:rPr lang="en-US" smtClean="0"/>
              <a:t>4/16/18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AC944C-44ED-6C46-BC97-4CCF12739B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950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Inspector </a:t>
            </a:r>
            <a:r>
              <a:rPr lang="en-US" dirty="0"/>
              <a:t>D</a:t>
            </a:r>
            <a:r>
              <a:rPr lang="en-US" dirty="0" smtClean="0"/>
              <a:t> </a:t>
            </a:r>
            <a:r>
              <a:rPr lang="en-US" dirty="0" smtClean="0"/>
              <a:t>Maps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3600" i="1" dirty="0"/>
              <a:t>W</a:t>
            </a:r>
            <a:r>
              <a:rPr lang="en-US" sz="3600" i="1" dirty="0" smtClean="0"/>
              <a:t>eek 1: </a:t>
            </a:r>
            <a:r>
              <a:rPr lang="en-US" sz="3600" i="1" dirty="0" smtClean="0"/>
              <a:t>Paper map</a:t>
            </a:r>
            <a:r>
              <a:rPr lang="en-US" sz="3600" i="1" dirty="0" smtClean="0"/>
              <a:t/>
            </a:r>
            <a:br>
              <a:rPr lang="en-US" sz="3600" i="1" dirty="0" smtClean="0"/>
            </a:br>
            <a:r>
              <a:rPr lang="en-US" sz="3600" i="1" dirty="0" smtClean="0"/>
              <a:t>Week 2</a:t>
            </a:r>
            <a:r>
              <a:rPr lang="en-US" sz="3600" i="1" dirty="0"/>
              <a:t>:</a:t>
            </a:r>
            <a:r>
              <a:rPr lang="en-US" sz="3600" i="1" dirty="0" smtClean="0"/>
              <a:t> </a:t>
            </a:r>
            <a:r>
              <a:rPr lang="en-US" sz="3600" i="1" dirty="0" smtClean="0"/>
              <a:t>App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2822055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INSP_D_APP_DAY_2.jp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3" b="-367"/>
          <a:stretch/>
        </p:blipFill>
        <p:spPr>
          <a:xfrm>
            <a:off x="457200" y="329613"/>
            <a:ext cx="8229600" cy="6198775"/>
          </a:xfrm>
        </p:spPr>
      </p:pic>
      <p:sp>
        <p:nvSpPr>
          <p:cNvPr id="5" name="TextBox 4"/>
          <p:cNvSpPr txBox="1"/>
          <p:nvPr/>
        </p:nvSpPr>
        <p:spPr>
          <a:xfrm>
            <a:off x="3620733" y="6074529"/>
            <a:ext cx="19025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DAY </a:t>
            </a:r>
            <a:r>
              <a:rPr lang="en-US" sz="2800" dirty="0" smtClean="0"/>
              <a:t>2 </a:t>
            </a:r>
            <a:r>
              <a:rPr lang="en-US" sz="2800" dirty="0" smtClean="0"/>
              <a:t>- APP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7268796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 descr="INSP_D_APP_DAY_3.jp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" b="-365"/>
          <a:stretch/>
        </p:blipFill>
        <p:spPr>
          <a:xfrm>
            <a:off x="457200" y="336516"/>
            <a:ext cx="8229600" cy="6184969"/>
          </a:xfrm>
        </p:spPr>
      </p:pic>
      <p:sp>
        <p:nvSpPr>
          <p:cNvPr id="5" name="TextBox 4"/>
          <p:cNvSpPr txBox="1"/>
          <p:nvPr/>
        </p:nvSpPr>
        <p:spPr>
          <a:xfrm>
            <a:off x="3620733" y="6074529"/>
            <a:ext cx="19025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DAY </a:t>
            </a:r>
            <a:r>
              <a:rPr lang="en-US" sz="2800" dirty="0"/>
              <a:t>3</a:t>
            </a:r>
            <a:r>
              <a:rPr lang="en-US" sz="2800" dirty="0" smtClean="0"/>
              <a:t> </a:t>
            </a:r>
            <a:r>
              <a:rPr lang="en-US" sz="2800" dirty="0" smtClean="0"/>
              <a:t>- APP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1760760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INSP_D_APP_DAY_4.jp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4" b="-142"/>
          <a:stretch/>
        </p:blipFill>
        <p:spPr>
          <a:xfrm>
            <a:off x="457200" y="336515"/>
            <a:ext cx="8229600" cy="6184970"/>
          </a:xfrm>
        </p:spPr>
      </p:pic>
      <p:sp>
        <p:nvSpPr>
          <p:cNvPr id="5" name="TextBox 4"/>
          <p:cNvSpPr txBox="1"/>
          <p:nvPr/>
        </p:nvSpPr>
        <p:spPr>
          <a:xfrm>
            <a:off x="3620733" y="6074529"/>
            <a:ext cx="19025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DAY </a:t>
            </a:r>
            <a:r>
              <a:rPr lang="en-US" sz="2800" dirty="0" smtClean="0"/>
              <a:t>4 </a:t>
            </a:r>
            <a:r>
              <a:rPr lang="en-US" sz="2800" dirty="0" smtClean="0"/>
              <a:t>- APP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2484710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 descr="INSP_D_APP_DAY_5.jp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3" b="-367"/>
          <a:stretch/>
        </p:blipFill>
        <p:spPr>
          <a:xfrm>
            <a:off x="457200" y="329613"/>
            <a:ext cx="8229600" cy="6198775"/>
          </a:xfrm>
        </p:spPr>
      </p:pic>
      <p:sp>
        <p:nvSpPr>
          <p:cNvPr id="5" name="TextBox 4"/>
          <p:cNvSpPr txBox="1"/>
          <p:nvPr/>
        </p:nvSpPr>
        <p:spPr>
          <a:xfrm>
            <a:off x="3620733" y="6074529"/>
            <a:ext cx="19025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DAY </a:t>
            </a:r>
            <a:r>
              <a:rPr lang="en-US" sz="2800" dirty="0"/>
              <a:t>5</a:t>
            </a:r>
            <a:r>
              <a:rPr lang="en-US" sz="2800" dirty="0" smtClean="0"/>
              <a:t> </a:t>
            </a:r>
            <a:r>
              <a:rPr lang="en-US" sz="2800" dirty="0" smtClean="0"/>
              <a:t>- APP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0759266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Week 1: </a:t>
            </a:r>
            <a:r>
              <a:rPr lang="en-US" dirty="0" smtClean="0"/>
              <a:t>Paper map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02430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 descr="INSP_D_PAPER_MAP_DAY_1.jp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" b="-142"/>
          <a:stretch/>
        </p:blipFill>
        <p:spPr>
          <a:xfrm>
            <a:off x="457200" y="343418"/>
            <a:ext cx="8229600" cy="6171164"/>
          </a:xfrm>
        </p:spPr>
      </p:pic>
      <p:sp>
        <p:nvSpPr>
          <p:cNvPr id="5" name="TextBox 4"/>
          <p:cNvSpPr txBox="1"/>
          <p:nvPr/>
        </p:nvSpPr>
        <p:spPr>
          <a:xfrm>
            <a:off x="3010415" y="6005499"/>
            <a:ext cx="31231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DAY 1 – PAPER MAP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3300168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INSP_D_PAPER_MAP_DAY_2.jp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4" b="-142"/>
          <a:stretch/>
        </p:blipFill>
        <p:spPr>
          <a:xfrm>
            <a:off x="457200" y="336515"/>
            <a:ext cx="8229600" cy="6184970"/>
          </a:xfrm>
        </p:spPr>
      </p:pic>
      <p:sp>
        <p:nvSpPr>
          <p:cNvPr id="5" name="TextBox 4"/>
          <p:cNvSpPr txBox="1"/>
          <p:nvPr/>
        </p:nvSpPr>
        <p:spPr>
          <a:xfrm>
            <a:off x="3010415" y="6005499"/>
            <a:ext cx="31231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DAY </a:t>
            </a:r>
            <a:r>
              <a:rPr lang="en-US" sz="2800" dirty="0" smtClean="0"/>
              <a:t>2 </a:t>
            </a:r>
            <a:r>
              <a:rPr lang="en-US" sz="2800" dirty="0" smtClean="0"/>
              <a:t>– PAPER MAP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2303256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 descr="INSP_D_PAPER_MAP_DAY_3.jp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4" b="-142"/>
          <a:stretch/>
        </p:blipFill>
        <p:spPr>
          <a:xfrm>
            <a:off x="457200" y="336515"/>
            <a:ext cx="8229600" cy="6184970"/>
          </a:xfrm>
        </p:spPr>
      </p:pic>
      <p:sp>
        <p:nvSpPr>
          <p:cNvPr id="5" name="TextBox 4"/>
          <p:cNvSpPr txBox="1"/>
          <p:nvPr/>
        </p:nvSpPr>
        <p:spPr>
          <a:xfrm>
            <a:off x="3010415" y="6005499"/>
            <a:ext cx="31231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DAY </a:t>
            </a:r>
            <a:r>
              <a:rPr lang="en-US" sz="2800" dirty="0"/>
              <a:t>3</a:t>
            </a:r>
            <a:r>
              <a:rPr lang="en-US" sz="2800" dirty="0" smtClean="0"/>
              <a:t> </a:t>
            </a:r>
            <a:r>
              <a:rPr lang="en-US" sz="2800" dirty="0" smtClean="0"/>
              <a:t>– PAPER MAP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4840468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INSP_D_PAPER_MAP_DAY_4.jp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3" b="-367"/>
          <a:stretch/>
        </p:blipFill>
        <p:spPr>
          <a:xfrm>
            <a:off x="457200" y="329613"/>
            <a:ext cx="8229600" cy="6198775"/>
          </a:xfrm>
        </p:spPr>
      </p:pic>
      <p:sp>
        <p:nvSpPr>
          <p:cNvPr id="5" name="TextBox 4"/>
          <p:cNvSpPr txBox="1"/>
          <p:nvPr/>
        </p:nvSpPr>
        <p:spPr>
          <a:xfrm>
            <a:off x="3010415" y="6005499"/>
            <a:ext cx="31231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DAY </a:t>
            </a:r>
            <a:r>
              <a:rPr lang="en-US" sz="2800" dirty="0" smtClean="0"/>
              <a:t>4 </a:t>
            </a:r>
            <a:r>
              <a:rPr lang="en-US" sz="2800" dirty="0" smtClean="0"/>
              <a:t>– PAPER MAP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0727277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 descr="INSP_D_PAPER_MAP_DAY_5.jp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3" b="-367"/>
          <a:stretch/>
        </p:blipFill>
        <p:spPr>
          <a:xfrm>
            <a:off x="457200" y="329613"/>
            <a:ext cx="8229600" cy="6198775"/>
          </a:xfrm>
        </p:spPr>
      </p:pic>
      <p:sp>
        <p:nvSpPr>
          <p:cNvPr id="5" name="TextBox 4"/>
          <p:cNvSpPr txBox="1"/>
          <p:nvPr/>
        </p:nvSpPr>
        <p:spPr>
          <a:xfrm>
            <a:off x="3010415" y="6005499"/>
            <a:ext cx="31231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DAY </a:t>
            </a:r>
            <a:r>
              <a:rPr lang="en-US" sz="2800" dirty="0"/>
              <a:t>5</a:t>
            </a:r>
            <a:r>
              <a:rPr lang="en-US" sz="2800" dirty="0" smtClean="0"/>
              <a:t> </a:t>
            </a:r>
            <a:r>
              <a:rPr lang="en-US" sz="2800" dirty="0" smtClean="0"/>
              <a:t>– PAPER MAP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6956108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Week </a:t>
            </a:r>
            <a:r>
              <a:rPr lang="en-US" dirty="0" smtClean="0"/>
              <a:t>2: </a:t>
            </a:r>
            <a:r>
              <a:rPr lang="en-US" dirty="0" smtClean="0"/>
              <a:t>App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35894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 descr="INSP_D_APP_DAY_1.jp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" b="-142"/>
          <a:stretch/>
        </p:blipFill>
        <p:spPr>
          <a:xfrm>
            <a:off x="457200" y="343418"/>
            <a:ext cx="8229600" cy="6171164"/>
          </a:xfrm>
        </p:spPr>
      </p:pic>
      <p:sp>
        <p:nvSpPr>
          <p:cNvPr id="5" name="TextBox 4"/>
          <p:cNvSpPr txBox="1"/>
          <p:nvPr/>
        </p:nvSpPr>
        <p:spPr>
          <a:xfrm>
            <a:off x="3620733" y="6074529"/>
            <a:ext cx="19025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DAY 1 - APP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4092413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61</TotalTime>
  <Words>54</Words>
  <Application>Microsoft Macintosh PowerPoint</Application>
  <PresentationFormat>On-screen Show (4:3)</PresentationFormat>
  <Paragraphs>13</Paragraphs>
  <Slides>13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Office Theme</vt:lpstr>
      <vt:lpstr>  Inspector D Maps  Week 1: Paper map Week 2: App</vt:lpstr>
      <vt:lpstr>Week 1: Paper map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Week 2: App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Princeton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Inspector D Maps  Week 1: Paper map Week 2: App</dc:title>
  <dc:creator>Jennifer Peterson</dc:creator>
  <cp:lastModifiedBy>Jennifer Peterson</cp:lastModifiedBy>
  <cp:revision>15</cp:revision>
  <dcterms:created xsi:type="dcterms:W3CDTF">2018-04-16T18:34:34Z</dcterms:created>
  <dcterms:modified xsi:type="dcterms:W3CDTF">2018-04-16T19:36:01Z</dcterms:modified>
</cp:coreProperties>
</file>